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Alice" panose="020B0604020202020204" charset="0"/>
      <p:regular r:id="rId3"/>
    </p:embeddedFont>
    <p:embeddedFont>
      <p:font typeface="Bobby Jones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4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84142" y="-1941142"/>
            <a:ext cx="13940684" cy="139406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1074" y="2198172"/>
            <a:ext cx="5350252" cy="5662056"/>
            <a:chOff x="0" y="0"/>
            <a:chExt cx="7133670" cy="7549409"/>
          </a:xfrm>
        </p:grpSpPr>
        <p:sp>
          <p:nvSpPr>
            <p:cNvPr id="4" name="AutoShape 4"/>
            <p:cNvSpPr/>
            <p:nvPr/>
          </p:nvSpPr>
          <p:spPr>
            <a:xfrm>
              <a:off x="927283" y="7515027"/>
              <a:ext cx="6206387" cy="0"/>
            </a:xfrm>
            <a:prstGeom prst="line">
              <a:avLst/>
            </a:prstGeom>
            <a:ln w="34381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927283" y="630323"/>
              <a:ext cx="6206387" cy="0"/>
            </a:xfrm>
            <a:prstGeom prst="line">
              <a:avLst/>
            </a:prstGeom>
            <a:ln w="34381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927283" y="1393178"/>
              <a:ext cx="6206387" cy="0"/>
            </a:xfrm>
            <a:prstGeom prst="line">
              <a:avLst/>
            </a:prstGeom>
            <a:ln w="34381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927283" y="2103853"/>
              <a:ext cx="6206387" cy="0"/>
            </a:xfrm>
            <a:prstGeom prst="line">
              <a:avLst/>
            </a:prstGeom>
            <a:ln w="34381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927283" y="2814529"/>
              <a:ext cx="6206387" cy="0"/>
            </a:xfrm>
            <a:prstGeom prst="line">
              <a:avLst/>
            </a:prstGeom>
            <a:ln w="34381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927283" y="3655438"/>
              <a:ext cx="6206387" cy="0"/>
            </a:xfrm>
            <a:prstGeom prst="line">
              <a:avLst/>
            </a:prstGeom>
            <a:ln w="34381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927283" y="4384718"/>
              <a:ext cx="6206387" cy="0"/>
            </a:xfrm>
            <a:prstGeom prst="line">
              <a:avLst/>
            </a:prstGeom>
            <a:ln w="34381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927283" y="5203947"/>
              <a:ext cx="6206387" cy="0"/>
            </a:xfrm>
            <a:prstGeom prst="line">
              <a:avLst/>
            </a:prstGeom>
            <a:ln w="34381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927283" y="5954907"/>
              <a:ext cx="6206387" cy="0"/>
            </a:xfrm>
            <a:prstGeom prst="line">
              <a:avLst/>
            </a:prstGeom>
            <a:ln w="34381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168"/>
              <a:ext cx="558137" cy="55813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777273"/>
              <a:ext cx="558137" cy="55813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1538374"/>
              <a:ext cx="558137" cy="55813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299475"/>
              <a:ext cx="558137" cy="55813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3060576"/>
              <a:ext cx="558137" cy="55813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3821677"/>
              <a:ext cx="558137" cy="55813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582778"/>
              <a:ext cx="558137" cy="55813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3879"/>
              <a:ext cx="558137" cy="55813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096842"/>
              <a:ext cx="558137" cy="55813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69947"/>
              <a:ext cx="558137" cy="558137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031003" y="-28575"/>
              <a:ext cx="5584083" cy="29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5"/>
                </a:lnSpc>
              </a:pPr>
              <a:r>
                <a:rPr lang="en-US" sz="1353">
                  <a:solidFill>
                    <a:srgbClr val="000000"/>
                  </a:solidFill>
                  <a:latin typeface="Alice"/>
                </a:rPr>
                <a:t>Organiation is clear with a beginning, middle, and end.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31003" y="4651153"/>
              <a:ext cx="5736650" cy="29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5"/>
                </a:lnSpc>
              </a:pPr>
              <a:r>
                <a:rPr lang="en-US" sz="1353">
                  <a:solidFill>
                    <a:srgbClr val="000000"/>
                  </a:solidFill>
                  <a:latin typeface="Alice"/>
                </a:rPr>
                <a:t>Characters have a personality with strengths and flaws..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31003" y="1616732"/>
              <a:ext cx="4932989" cy="29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5"/>
                </a:lnSpc>
              </a:pPr>
              <a:r>
                <a:rPr lang="en-US" sz="1353">
                  <a:solidFill>
                    <a:srgbClr val="000000"/>
                  </a:solidFill>
                  <a:latin typeface="Alice"/>
                </a:rPr>
                <a:t>Various sensory details are used in descriptions.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31003" y="3047480"/>
              <a:ext cx="2574867" cy="29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5"/>
                </a:lnSpc>
              </a:pPr>
              <a:r>
                <a:rPr lang="en-US" sz="1353">
                  <a:solidFill>
                    <a:srgbClr val="000000"/>
                  </a:solidFill>
                  <a:latin typeface="Alice"/>
                </a:rPr>
                <a:t>Dialogue sounds realistic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31003" y="883266"/>
              <a:ext cx="4723980" cy="29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5"/>
                </a:lnSpc>
              </a:pPr>
              <a:r>
                <a:rPr lang="en-US" sz="1353">
                  <a:solidFill>
                    <a:srgbClr val="000000"/>
                  </a:solidFill>
                  <a:latin typeface="Alice"/>
                </a:rPr>
                <a:t>The ideas in the story are creative and unique.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31003" y="6235763"/>
              <a:ext cx="5849679" cy="29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5"/>
                </a:lnSpc>
              </a:pPr>
              <a:r>
                <a:rPr lang="en-US" sz="1353">
                  <a:solidFill>
                    <a:srgbClr val="000000"/>
                  </a:solidFill>
                  <a:latin typeface="Alice"/>
                </a:rPr>
                <a:t>The story sticks to one point of view or has a logical shift.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031003" y="3828964"/>
              <a:ext cx="3498003" cy="29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5"/>
                </a:lnSpc>
              </a:pPr>
              <a:r>
                <a:rPr lang="en-US" sz="1353">
                  <a:solidFill>
                    <a:srgbClr val="000000"/>
                  </a:solidFill>
                  <a:latin typeface="Alice"/>
                </a:rPr>
                <a:t>Dialogue follows grammatic rules.</a:t>
              </a:r>
            </a:p>
          </p:txBody>
        </p:sp>
        <p:sp>
          <p:nvSpPr>
            <p:cNvPr id="30" name="AutoShape 30"/>
            <p:cNvSpPr/>
            <p:nvPr/>
          </p:nvSpPr>
          <p:spPr>
            <a:xfrm>
              <a:off x="898433" y="6733627"/>
              <a:ext cx="6206387" cy="0"/>
            </a:xfrm>
            <a:prstGeom prst="line">
              <a:avLst/>
            </a:prstGeom>
            <a:ln w="34381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1031003" y="2247315"/>
              <a:ext cx="3558313" cy="29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5"/>
                </a:lnSpc>
              </a:pPr>
              <a:r>
                <a:rPr lang="en-US" sz="1353">
                  <a:solidFill>
                    <a:srgbClr val="000000"/>
                  </a:solidFill>
                  <a:latin typeface="Alice"/>
                </a:rPr>
                <a:t>A clear mood has been established.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31003" y="5404580"/>
              <a:ext cx="4378735" cy="29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5"/>
                </a:lnSpc>
              </a:pPr>
              <a:r>
                <a:rPr lang="en-US" sz="1353">
                  <a:solidFill>
                    <a:srgbClr val="000000"/>
                  </a:solidFill>
                  <a:latin typeface="Alice"/>
                </a:rPr>
                <a:t>Characters behave in a believable manner .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031003" y="6957181"/>
              <a:ext cx="4891445" cy="29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5"/>
                </a:lnSpc>
              </a:pPr>
              <a:r>
                <a:rPr lang="en-US" sz="1353">
                  <a:solidFill>
                    <a:srgbClr val="000000"/>
                  </a:solidFill>
                  <a:latin typeface="Alice"/>
                </a:rPr>
                <a:t>All topic or length requirements have been met.</a:t>
              </a:r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55618" y="1479700"/>
            <a:ext cx="661165" cy="661165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211074" y="955956"/>
            <a:ext cx="5350251" cy="555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8891" lvl="1">
              <a:lnSpc>
                <a:spcPts val="4784"/>
              </a:lnSpc>
            </a:pPr>
            <a:r>
              <a:rPr lang="en-US" sz="3200" dirty="0">
                <a:solidFill>
                  <a:srgbClr val="000000"/>
                </a:solidFill>
                <a:latin typeface="Bobby Jones"/>
              </a:rPr>
              <a:t>Creative Writing Checklist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Alice</vt:lpstr>
      <vt:lpstr>Bobby Jones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Writing Checklist</dc:title>
  <cp:lastModifiedBy>Ruth, Jenifer</cp:lastModifiedBy>
  <cp:revision>2</cp:revision>
  <dcterms:created xsi:type="dcterms:W3CDTF">2006-08-16T00:00:00Z</dcterms:created>
  <dcterms:modified xsi:type="dcterms:W3CDTF">2022-12-12T18:04:24Z</dcterms:modified>
  <dc:identifier>DAFUkYDr0yY</dc:identifier>
</cp:coreProperties>
</file>